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BB0B-1D6C-4C5F-A799-C712E42F85C2}" type="datetimeFigureOut">
              <a:rPr lang="en-GB" smtClean="0"/>
              <a:pPr/>
              <a:t>28/09/2011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5C5CE-6A33-4D8B-AAEA-D90D7F7C56DE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BB0B-1D6C-4C5F-A799-C712E42F85C2}" type="datetimeFigureOut">
              <a:rPr lang="en-GB" smtClean="0"/>
              <a:pPr/>
              <a:t>28/09/2011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5C5CE-6A33-4D8B-AAEA-D90D7F7C56DE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BB0B-1D6C-4C5F-A799-C712E42F85C2}" type="datetimeFigureOut">
              <a:rPr lang="en-GB" smtClean="0"/>
              <a:pPr/>
              <a:t>28/09/2011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5C5CE-6A33-4D8B-AAEA-D90D7F7C56DE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BB0B-1D6C-4C5F-A799-C712E42F85C2}" type="datetimeFigureOut">
              <a:rPr lang="en-GB" smtClean="0"/>
              <a:pPr/>
              <a:t>28/09/2011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5C5CE-6A33-4D8B-AAEA-D90D7F7C56DE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BB0B-1D6C-4C5F-A799-C712E42F85C2}" type="datetimeFigureOut">
              <a:rPr lang="en-GB" smtClean="0"/>
              <a:pPr/>
              <a:t>28/09/2011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5C5CE-6A33-4D8B-AAEA-D90D7F7C56DE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BB0B-1D6C-4C5F-A799-C712E42F85C2}" type="datetimeFigureOut">
              <a:rPr lang="en-GB" smtClean="0"/>
              <a:pPr/>
              <a:t>28/09/2011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5C5CE-6A33-4D8B-AAEA-D90D7F7C56DE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BB0B-1D6C-4C5F-A799-C712E42F85C2}" type="datetimeFigureOut">
              <a:rPr lang="en-GB" smtClean="0"/>
              <a:pPr/>
              <a:t>28/09/2011</a:t>
            </a:fld>
            <a:endParaRPr lang="en-GB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5C5CE-6A33-4D8B-AAEA-D90D7F7C56DE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BB0B-1D6C-4C5F-A799-C712E42F85C2}" type="datetimeFigureOut">
              <a:rPr lang="en-GB" smtClean="0"/>
              <a:pPr/>
              <a:t>28/09/2011</a:t>
            </a:fld>
            <a:endParaRPr lang="en-GB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5C5CE-6A33-4D8B-AAEA-D90D7F7C56DE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BB0B-1D6C-4C5F-A799-C712E42F85C2}" type="datetimeFigureOut">
              <a:rPr lang="en-GB" smtClean="0"/>
              <a:pPr/>
              <a:t>28/09/2011</a:t>
            </a:fld>
            <a:endParaRPr lang="en-GB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5C5CE-6A33-4D8B-AAEA-D90D7F7C56DE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BB0B-1D6C-4C5F-A799-C712E42F85C2}" type="datetimeFigureOut">
              <a:rPr lang="en-GB" smtClean="0"/>
              <a:pPr/>
              <a:t>28/09/2011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5C5CE-6A33-4D8B-AAEA-D90D7F7C56DE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BB0B-1D6C-4C5F-A799-C712E42F85C2}" type="datetimeFigureOut">
              <a:rPr lang="en-GB" smtClean="0"/>
              <a:pPr/>
              <a:t>28/09/2011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5C5CE-6A33-4D8B-AAEA-D90D7F7C56DE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BBB0B-1D6C-4C5F-A799-C712E42F85C2}" type="datetimeFigureOut">
              <a:rPr lang="en-GB" smtClean="0"/>
              <a:pPr/>
              <a:t>28/09/2011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5C5CE-6A33-4D8B-AAEA-D90D7F7C56DE}" type="slidenum">
              <a:rPr lang="en-GB" smtClean="0"/>
              <a:pPr/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241376"/>
            <a:ext cx="5616624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1470025"/>
          </a:xfrm>
        </p:spPr>
        <p:txBody>
          <a:bodyPr/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10 On line Automatic Translators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932040" y="6021288"/>
            <a:ext cx="4211960" cy="836712"/>
          </a:xfrm>
        </p:spPr>
        <p:txBody>
          <a:bodyPr>
            <a:normAutofit/>
          </a:bodyPr>
          <a:lstStyle/>
          <a:p>
            <a:r>
              <a:rPr lang="en-GB" sz="36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Group 6</a:t>
            </a:r>
            <a:endParaRPr lang="en-GB" sz="3600" b="1" i="1" u="sng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Wordlingo</a:t>
            </a:r>
            <a:endParaRPr lang="en-GB" dirty="0"/>
          </a:p>
        </p:txBody>
      </p:sp>
      <p:pic>
        <p:nvPicPr>
          <p:cNvPr id="5" name="4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 t="13352" r="1119" b="5398"/>
          <a:stretch>
            <a:fillRect/>
          </a:stretch>
        </p:blipFill>
        <p:spPr bwMode="auto">
          <a:xfrm>
            <a:off x="1331640" y="1340768"/>
            <a:ext cx="6552728" cy="30098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5 CuadroTexto"/>
          <p:cNvSpPr txBox="1"/>
          <p:nvPr/>
        </p:nvSpPr>
        <p:spPr>
          <a:xfrm>
            <a:off x="683568" y="4725144"/>
            <a:ext cx="77048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32 Languages.</a:t>
            </a:r>
          </a:p>
          <a:p>
            <a:r>
              <a:rPr lang="en-GB" sz="2800" dirty="0" smtClean="0"/>
              <a:t>It is able to translate files and documents.</a:t>
            </a:r>
          </a:p>
          <a:p>
            <a:r>
              <a:rPr lang="en-GB" sz="2800" dirty="0" smtClean="0"/>
              <a:t>It is also available to send the result by email .</a:t>
            </a:r>
            <a:endParaRPr lang="en-GB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Politraductor</a:t>
            </a:r>
            <a:endParaRPr lang="en-GB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 t="12784" r="1119" b="5114"/>
          <a:stretch>
            <a:fillRect/>
          </a:stretch>
        </p:blipFill>
        <p:spPr bwMode="auto">
          <a:xfrm>
            <a:off x="1331640" y="1340768"/>
            <a:ext cx="6768752" cy="300313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4 CuadroTexto"/>
          <p:cNvSpPr txBox="1"/>
          <p:nvPr/>
        </p:nvSpPr>
        <p:spPr>
          <a:xfrm>
            <a:off x="611560" y="4725144"/>
            <a:ext cx="75608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800" dirty="0" smtClean="0"/>
              <a:t>27 Languages.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It has links to other translators.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It can be used as a gadget in your own website.</a:t>
            </a:r>
            <a:endParaRPr lang="en-GB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Google</a:t>
            </a:r>
            <a:endParaRPr lang="en-GB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 t="14489" r="1119" b="5114"/>
          <a:stretch>
            <a:fillRect/>
          </a:stretch>
        </p:blipFill>
        <p:spPr bwMode="auto">
          <a:xfrm>
            <a:off x="899592" y="1412776"/>
            <a:ext cx="6552728" cy="27363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4 CuadroTexto"/>
          <p:cNvSpPr txBox="1"/>
          <p:nvPr/>
        </p:nvSpPr>
        <p:spPr>
          <a:xfrm>
            <a:off x="611560" y="4509120"/>
            <a:ext cx="590465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dirty="0" smtClean="0"/>
              <a:t>63 languages.</a:t>
            </a:r>
            <a:endParaRPr lang="en-GB" sz="3200" dirty="0" smtClean="0"/>
          </a:p>
          <a:p>
            <a:pPr>
              <a:buFont typeface="Arial" pitchFamily="34" charset="0"/>
              <a:buChar char="•"/>
            </a:pPr>
            <a:r>
              <a:rPr lang="en-GB" sz="3200" dirty="0"/>
              <a:t> P</a:t>
            </a:r>
            <a:r>
              <a:rPr lang="en-GB" sz="3200" dirty="0" smtClean="0"/>
              <a:t>honetic </a:t>
            </a:r>
            <a:r>
              <a:rPr lang="en-GB" sz="3200" dirty="0" smtClean="0"/>
              <a:t>transcription.</a:t>
            </a:r>
            <a:endParaRPr lang="en-GB" sz="3200" dirty="0" smtClean="0"/>
          </a:p>
          <a:p>
            <a:pPr>
              <a:buFont typeface="Arial" pitchFamily="34" charset="0"/>
              <a:buChar char="•"/>
            </a:pPr>
            <a:r>
              <a:rPr lang="en-GB" sz="3200" dirty="0"/>
              <a:t> </a:t>
            </a:r>
            <a:r>
              <a:rPr lang="en-GB" sz="3200" dirty="0" smtClean="0"/>
              <a:t>Choose the correct </a:t>
            </a:r>
            <a:r>
              <a:rPr lang="en-GB" sz="3200" dirty="0" smtClean="0"/>
              <a:t>translation.</a:t>
            </a:r>
            <a:endParaRPr lang="en-GB" sz="3200" dirty="0" smtClean="0"/>
          </a:p>
          <a:p>
            <a:pPr>
              <a:buFont typeface="Arial" pitchFamily="34" charset="0"/>
              <a:buChar char="•"/>
            </a:pP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 </a:t>
            </a:r>
            <a:r>
              <a:rPr lang="en-GB" dirty="0" err="1" smtClean="0"/>
              <a:t>Mundo</a:t>
            </a:r>
            <a:endParaRPr lang="en-GB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 t="10511" r="1119" b="4830"/>
          <a:stretch>
            <a:fillRect/>
          </a:stretch>
        </p:blipFill>
        <p:spPr bwMode="auto">
          <a:xfrm>
            <a:off x="1403648" y="1484784"/>
            <a:ext cx="6480720" cy="31306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4 CuadroTexto"/>
          <p:cNvSpPr txBox="1"/>
          <p:nvPr/>
        </p:nvSpPr>
        <p:spPr>
          <a:xfrm>
            <a:off x="467544" y="4941168"/>
            <a:ext cx="604867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800" dirty="0" smtClean="0"/>
              <a:t>Spanish</a:t>
            </a:r>
            <a:r>
              <a:rPr lang="en-GB" sz="2800" dirty="0" smtClean="0"/>
              <a:t>, English , French and </a:t>
            </a:r>
            <a:r>
              <a:rPr lang="en-GB" sz="2800" dirty="0" smtClean="0"/>
              <a:t>German.</a:t>
            </a:r>
            <a:endParaRPr lang="en-GB" sz="2800" dirty="0" smtClean="0"/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 Linked to </a:t>
            </a:r>
            <a:r>
              <a:rPr lang="en-GB" sz="2800" dirty="0" err="1" smtClean="0"/>
              <a:t>Reverso</a:t>
            </a:r>
            <a:r>
              <a:rPr lang="en-GB" sz="2800" dirty="0" smtClean="0"/>
              <a:t> </a:t>
            </a:r>
            <a:r>
              <a:rPr lang="en-GB" sz="2800" dirty="0" smtClean="0"/>
              <a:t>dictionary.</a:t>
            </a:r>
            <a:endParaRPr lang="en-GB" sz="2800" dirty="0" smtClean="0"/>
          </a:p>
          <a:p>
            <a:pPr>
              <a:buFont typeface="Arial" pitchFamily="34" charset="0"/>
              <a:buChar char="•"/>
            </a:pPr>
            <a:r>
              <a:rPr lang="en-GB" sz="2800" dirty="0"/>
              <a:t> </a:t>
            </a:r>
            <a:r>
              <a:rPr lang="en-GB" sz="2800" dirty="0" smtClean="0"/>
              <a:t>Translate web </a:t>
            </a:r>
            <a:r>
              <a:rPr lang="en-GB" sz="2800" dirty="0" smtClean="0"/>
              <a:t>sites.</a:t>
            </a:r>
            <a:endParaRPr lang="en-GB" sz="2800" dirty="0" smtClean="0"/>
          </a:p>
          <a:p>
            <a:pPr>
              <a:buFont typeface="Arial" pitchFamily="34" charset="0"/>
              <a:buChar char="•"/>
            </a:pPr>
            <a:endParaRPr lang="en-GB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Yahoo</a:t>
            </a:r>
            <a:endParaRPr lang="en-GB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 t="12784" r="1119" b="5398"/>
          <a:stretch>
            <a:fillRect/>
          </a:stretch>
        </p:blipFill>
        <p:spPr bwMode="auto">
          <a:xfrm>
            <a:off x="1691680" y="1340768"/>
            <a:ext cx="5400600" cy="30963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4 CuadroTexto"/>
          <p:cNvSpPr txBox="1"/>
          <p:nvPr/>
        </p:nvSpPr>
        <p:spPr>
          <a:xfrm>
            <a:off x="539552" y="5013176"/>
            <a:ext cx="70567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800" dirty="0" smtClean="0"/>
              <a:t>Advices </a:t>
            </a:r>
            <a:r>
              <a:rPr lang="en-GB" sz="2800" dirty="0" smtClean="0"/>
              <a:t>for improve the </a:t>
            </a:r>
            <a:r>
              <a:rPr lang="en-GB" sz="2800" dirty="0" smtClean="0"/>
              <a:t>translation.</a:t>
            </a:r>
            <a:endParaRPr lang="en-GB" sz="2800" dirty="0" smtClean="0"/>
          </a:p>
          <a:p>
            <a:pPr>
              <a:buFont typeface="Arial" pitchFamily="34" charset="0"/>
              <a:buChar char="•"/>
            </a:pPr>
            <a:r>
              <a:rPr lang="en-GB" sz="2800" dirty="0"/>
              <a:t> </a:t>
            </a:r>
            <a:r>
              <a:rPr lang="en-GB" sz="2800" dirty="0" smtClean="0"/>
              <a:t>Limit 150 </a:t>
            </a:r>
            <a:r>
              <a:rPr lang="en-GB" sz="2800" dirty="0" smtClean="0"/>
              <a:t>words.</a:t>
            </a:r>
            <a:endParaRPr lang="en-GB" sz="2800" dirty="0" smtClean="0"/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 Search the translation in the web </a:t>
            </a:r>
            <a:r>
              <a:rPr lang="en-GB" sz="2800" dirty="0" smtClean="0"/>
              <a:t>Yahoo.</a:t>
            </a:r>
            <a:endParaRPr lang="en-GB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Reverso</a:t>
            </a:r>
            <a:endParaRPr lang="en-GB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 t="10511" r="27250" b="5114"/>
          <a:stretch>
            <a:fillRect/>
          </a:stretch>
        </p:blipFill>
        <p:spPr bwMode="auto">
          <a:xfrm>
            <a:off x="2267744" y="1556792"/>
            <a:ext cx="5040560" cy="29800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4 CuadroTexto"/>
          <p:cNvSpPr txBox="1"/>
          <p:nvPr/>
        </p:nvSpPr>
        <p:spPr>
          <a:xfrm>
            <a:off x="755576" y="4869160"/>
            <a:ext cx="67687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dirty="0"/>
              <a:t> </a:t>
            </a:r>
            <a:r>
              <a:rPr lang="en-GB" sz="3200" dirty="0" smtClean="0"/>
              <a:t>7 </a:t>
            </a:r>
            <a:r>
              <a:rPr lang="en-GB" sz="3200" dirty="0" smtClean="0"/>
              <a:t>languages.</a:t>
            </a:r>
            <a:endParaRPr lang="en-GB" sz="3200" dirty="0" smtClean="0"/>
          </a:p>
          <a:p>
            <a:pPr>
              <a:buFont typeface="Arial" pitchFamily="34" charset="0"/>
              <a:buChar char="•"/>
            </a:pPr>
            <a:r>
              <a:rPr lang="en-GB" sz="3200" dirty="0"/>
              <a:t> </a:t>
            </a:r>
            <a:r>
              <a:rPr lang="en-GB" sz="3200" dirty="0" smtClean="0"/>
              <a:t>Special characters from each </a:t>
            </a:r>
            <a:r>
              <a:rPr lang="en-GB" sz="3200" dirty="0" smtClean="0"/>
              <a:t>language</a:t>
            </a:r>
            <a:endParaRPr lang="en-GB" sz="3200" dirty="0" smtClean="0"/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 Vocabulary </a:t>
            </a:r>
            <a:r>
              <a:rPr lang="en-GB" sz="3200" dirty="0" smtClean="0"/>
              <a:t>corrections.</a:t>
            </a:r>
            <a:endParaRPr lang="en-GB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Babylon</a:t>
            </a:r>
            <a:endParaRPr lang="en-GB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 t="10227" r="1119" b="5114"/>
          <a:stretch>
            <a:fillRect/>
          </a:stretch>
        </p:blipFill>
        <p:spPr bwMode="auto">
          <a:xfrm>
            <a:off x="2195736" y="1412776"/>
            <a:ext cx="4978896" cy="284266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4 CuadroTexto"/>
          <p:cNvSpPr txBox="1"/>
          <p:nvPr/>
        </p:nvSpPr>
        <p:spPr>
          <a:xfrm>
            <a:off x="683568" y="4653136"/>
            <a:ext cx="7560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dirty="0" smtClean="0"/>
              <a:t>24 </a:t>
            </a:r>
            <a:r>
              <a:rPr lang="en-GB" sz="3200" dirty="0" smtClean="0"/>
              <a:t>languages.</a:t>
            </a:r>
            <a:endParaRPr lang="en-GB" sz="3200" dirty="0" smtClean="0"/>
          </a:p>
          <a:p>
            <a:pPr>
              <a:buFont typeface="Arial" pitchFamily="34" charset="0"/>
              <a:buChar char="•"/>
            </a:pPr>
            <a:r>
              <a:rPr lang="en-GB" sz="3200" dirty="0"/>
              <a:t> </a:t>
            </a:r>
            <a:r>
              <a:rPr lang="en-GB" sz="3200" dirty="0" smtClean="0"/>
              <a:t>Too much </a:t>
            </a:r>
            <a:r>
              <a:rPr lang="en-GB" sz="3200" dirty="0" smtClean="0"/>
              <a:t>advertisements.</a:t>
            </a:r>
            <a:endParaRPr lang="en-GB" sz="3200" dirty="0" smtClean="0"/>
          </a:p>
          <a:p>
            <a:pPr>
              <a:buFont typeface="Arial" pitchFamily="34" charset="0"/>
              <a:buChar char="•"/>
            </a:pPr>
            <a:r>
              <a:rPr lang="en-GB" sz="3200" dirty="0"/>
              <a:t> </a:t>
            </a:r>
            <a:r>
              <a:rPr lang="en-GB" sz="3200" dirty="0" smtClean="0"/>
              <a:t>No problems with </a:t>
            </a:r>
            <a:r>
              <a:rPr lang="en-GB" sz="3200" dirty="0" smtClean="0"/>
              <a:t>conditionals.</a:t>
            </a:r>
            <a:endParaRPr lang="en-GB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 </a:t>
            </a:r>
            <a:r>
              <a:rPr lang="en-GB" dirty="0" err="1" smtClean="0"/>
              <a:t>país</a:t>
            </a:r>
            <a:endParaRPr lang="en-GB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 t="10511" r="1119" b="5114"/>
          <a:stretch>
            <a:fillRect/>
          </a:stretch>
        </p:blipFill>
        <p:spPr bwMode="auto">
          <a:xfrm>
            <a:off x="1403648" y="1412776"/>
            <a:ext cx="6768752" cy="298430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4 CuadroTexto"/>
          <p:cNvSpPr txBox="1"/>
          <p:nvPr/>
        </p:nvSpPr>
        <p:spPr>
          <a:xfrm>
            <a:off x="683568" y="4725144"/>
            <a:ext cx="76328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800" dirty="0" smtClean="0"/>
              <a:t>It has a synonyms and antonyms dictionary.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Linked to Google.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It can translate WebPages.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Humanitas</a:t>
            </a:r>
            <a:r>
              <a:rPr lang="en-GB" dirty="0" smtClean="0"/>
              <a:t> International</a:t>
            </a:r>
            <a:endParaRPr lang="en-GB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 t="12784" r="1438" b="7670"/>
          <a:stretch>
            <a:fillRect/>
          </a:stretch>
        </p:blipFill>
        <p:spPr bwMode="auto">
          <a:xfrm>
            <a:off x="1547664" y="1628800"/>
            <a:ext cx="6264696" cy="25202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5 CuadroTexto"/>
          <p:cNvSpPr txBox="1"/>
          <p:nvPr/>
        </p:nvSpPr>
        <p:spPr>
          <a:xfrm>
            <a:off x="611560" y="4509120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dirty="0" smtClean="0"/>
              <a:t>27 Languages.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Linked to many other translators.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Identity the original language.</a:t>
            </a:r>
            <a:endParaRPr lang="en-GB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Bing</a:t>
            </a:r>
            <a:endParaRPr lang="en-GB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 t="13352" r="1438" b="5398"/>
          <a:stretch>
            <a:fillRect/>
          </a:stretch>
        </p:blipFill>
        <p:spPr bwMode="auto">
          <a:xfrm>
            <a:off x="1547664" y="1340768"/>
            <a:ext cx="6624736" cy="29893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4 CuadroTexto"/>
          <p:cNvSpPr txBox="1"/>
          <p:nvPr/>
        </p:nvSpPr>
        <p:spPr>
          <a:xfrm>
            <a:off x="611560" y="4725144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400" dirty="0" smtClean="0"/>
              <a:t>Detects the language from the original text.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Offers the option to displays the translation.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Gives the possibility to search the result in Bing.com.</a:t>
            </a:r>
            <a:endParaRPr lang="en-GB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202</Words>
  <Application>Microsoft Office PowerPoint</Application>
  <PresentationFormat>Presentación en pantalla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10 On line Automatic Translators</vt:lpstr>
      <vt:lpstr>Google</vt:lpstr>
      <vt:lpstr>El Mundo</vt:lpstr>
      <vt:lpstr>Yahoo</vt:lpstr>
      <vt:lpstr>Reverso</vt:lpstr>
      <vt:lpstr>Babylon</vt:lpstr>
      <vt:lpstr>EL país</vt:lpstr>
      <vt:lpstr>Humanitas International</vt:lpstr>
      <vt:lpstr>Bing</vt:lpstr>
      <vt:lpstr>Wordlingo</vt:lpstr>
      <vt:lpstr>Politraductor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On line Automatic Translators</dc:title>
  <dc:creator>Oliver</dc:creator>
  <cp:lastModifiedBy>Oliver</cp:lastModifiedBy>
  <cp:revision>6</cp:revision>
  <dcterms:created xsi:type="dcterms:W3CDTF">2011-09-28T12:31:23Z</dcterms:created>
  <dcterms:modified xsi:type="dcterms:W3CDTF">2011-09-28T16:41:54Z</dcterms:modified>
</cp:coreProperties>
</file>